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F02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35" autoAdjust="0"/>
  </p:normalViewPr>
  <p:slideViewPr>
    <p:cSldViewPr snapToGrid="0" snapToObjects="1">
      <p:cViewPr>
        <p:scale>
          <a:sx n="125" d="100"/>
          <a:sy n="125" d="100"/>
        </p:scale>
        <p:origin x="-12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4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45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63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15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339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988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72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47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22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6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A32A-4033-F247-AA1A-03D4ABC3B075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F000-ECBF-584A-B610-28E4F54DFA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483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43796"/>
            <a:ext cx="9144000" cy="6901795"/>
          </a:xfrm>
          <a:prstGeom prst="rect">
            <a:avLst/>
          </a:prstGeom>
          <a:gradFill>
            <a:gsLst>
              <a:gs pos="60000">
                <a:srgbClr val="DF0207"/>
              </a:gs>
              <a:gs pos="100000">
                <a:srgbClr val="800000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2188852"/>
              </p:ext>
            </p:extLst>
          </p:nvPr>
        </p:nvGraphicFramePr>
        <p:xfrm>
          <a:off x="1168046" y="585587"/>
          <a:ext cx="7480090" cy="55548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75327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>
                          <a:latin typeface="+mj-lt"/>
                        </a:rPr>
                        <a:t>1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14111">
                <a:tc gridSpan="4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 hMerge="1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 hMerge="1">
                  <a:txBody>
                    <a:bodyPr/>
                    <a:lstStyle/>
                    <a:p>
                      <a:pPr algn="r"/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none" kern="1200" baseline="0" dirty="0" smtClean="0">
                          <a:effectLst/>
                        </a:rPr>
                        <a:t>Whole Wheat Toast </a:t>
                      </a:r>
                      <a:r>
                        <a:rPr lang="en-US" sz="900" i="1" u="none" kern="1200" baseline="0" dirty="0" smtClean="0">
                          <a:effectLst/>
                        </a:rPr>
                        <a:t>Butter &amp; Jelly</a:t>
                      </a:r>
                      <a:endParaRPr lang="en-US" sz="900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Pizza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smtClean="0">
                          <a:effectLst/>
                        </a:rPr>
                        <a:t>Banana</a:t>
                      </a:r>
                      <a:r>
                        <a:rPr lang="en-US" sz="900" u="none" kern="1200" baseline="0" smtClean="0">
                          <a:effectLst/>
                        </a:rPr>
                        <a:t> Bread</a:t>
                      </a:r>
                      <a:endParaRPr lang="en-US" sz="900" u="none" kern="1200" dirty="0" smtClean="0">
                        <a:effectLst/>
                      </a:endParaRPr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4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5</a:t>
                      </a:r>
                      <a:endParaRPr lang="en-US" sz="900" dirty="0">
                        <a:solidFill>
                          <a:srgbClr val="262626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6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7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8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85713" marR="85713" marT="42856" marB="42856"/>
                </a:tc>
              </a:tr>
              <a:tr h="237605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Cereal</a:t>
                      </a:r>
                      <a:endParaRPr lang="en-US" sz="900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Chicken Enchilada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Wheat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 &amp; 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 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 smtClean="0">
                          <a:effectLst/>
                        </a:rPr>
                        <a:t>Applesauce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Cinnamon Raisin Bagel</a:t>
                      </a:r>
                    </a:p>
                    <a:p>
                      <a:pPr algn="ctr"/>
                      <a:r>
                        <a:rPr lang="en-US" sz="900" i="1" kern="1200" dirty="0" smtClean="0">
                          <a:effectLst/>
                        </a:rPr>
                        <a:t>Cream Cheese 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Beefaroni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Steamed Spinach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i="0" u="none" dirty="0" smtClean="0">
                          <a:effectLst/>
                        </a:rPr>
                        <a:t>Mixed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Salad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Milk</a:t>
                      </a:r>
                      <a:endParaRPr lang="en-US" sz="900" i="0" u="non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Toast (1 slice)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Picadillo (Turkey)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Congri (Brown Rice)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French Toast  (1 ½</a:t>
                      </a:r>
                      <a:r>
                        <a:rPr lang="en-US" sz="900" kern="1200" baseline="0" dirty="0" smtClean="0">
                          <a:effectLst/>
                        </a:rPr>
                        <a:t> slice) </a:t>
                      </a:r>
                      <a:r>
                        <a:rPr lang="en-US" sz="900" i="1" u="none" kern="1200" baseline="0" dirty="0" smtClean="0">
                          <a:effectLst/>
                        </a:rPr>
                        <a:t>Syrup</a:t>
                      </a:r>
                      <a:endParaRPr lang="en-US" sz="900" i="1" u="none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u="none" kern="1200" dirty="0" smtClean="0">
                          <a:effectLst/>
                        </a:rPr>
                        <a:t>Breaded Fish</a:t>
                      </a:r>
                      <a:endParaRPr lang="en-US" sz="900" i="1" u="sng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Mashed Potato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 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Banana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Assorted Crackers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Scrambled Eggs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Grain Toast </a:t>
                      </a:r>
                      <a:r>
                        <a:rPr lang="en-US" sz="900" i="1" u="none" kern="1200" dirty="0" smtClean="0">
                          <a:effectLst/>
                        </a:rPr>
                        <a:t>Butter 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Chicken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Yellow Rice w/Peas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Bread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err="1" smtClean="0">
                          <a:effectLst/>
                        </a:rPr>
                        <a:t>Mesclum</a:t>
                      </a:r>
                      <a:endParaRPr lang="en-US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Peaches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Pretzels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</a:txBody>
                  <a:tcPr marL="107142" marR="107142" marT="0" marB="0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</a:tbl>
          </a:graphicData>
        </a:graphic>
      </p:graphicFrame>
      <p:pic>
        <p:nvPicPr>
          <p:cNvPr id="8" name="Picture 7" descr="20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99073" y="3608323"/>
            <a:ext cx="4995672" cy="3532632"/>
          </a:xfrm>
          <a:prstGeom prst="rect">
            <a:avLst/>
          </a:prstGeom>
        </p:spPr>
      </p:pic>
      <p:pic>
        <p:nvPicPr>
          <p:cNvPr id="4" name="Picture 3" descr="Logo Nutrispa (completo) 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5421" y="5926016"/>
            <a:ext cx="1536913" cy="9319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413729" y="6076535"/>
            <a:ext cx="3667054" cy="58477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Happy New Year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5421" y="129352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January</a:t>
            </a:r>
            <a:endParaRPr lang="en-US" sz="20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1886" y="-3918"/>
            <a:ext cx="6530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BRIDGEPREP </a:t>
            </a: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SOUTH SATELLITE and MAIN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7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43796"/>
            <a:ext cx="9144000" cy="6901795"/>
          </a:xfrm>
          <a:prstGeom prst="rect">
            <a:avLst/>
          </a:prstGeom>
          <a:gradFill>
            <a:gsLst>
              <a:gs pos="60000">
                <a:srgbClr val="DF0207"/>
              </a:gs>
              <a:gs pos="100000">
                <a:srgbClr val="800000"/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5092646"/>
              </p:ext>
            </p:extLst>
          </p:nvPr>
        </p:nvGraphicFramePr>
        <p:xfrm>
          <a:off x="1168046" y="-17911"/>
          <a:ext cx="7480090" cy="69239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6134"/>
                <a:gridCol w="1465902"/>
                <a:gridCol w="1496018"/>
                <a:gridCol w="1496018"/>
                <a:gridCol w="1496018"/>
              </a:tblGrid>
              <a:tr h="239327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Monday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Tuesday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Wednesday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Thursday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Friday</a:t>
                      </a:r>
                      <a:endParaRPr lang="en-US" sz="800" dirty="0"/>
                    </a:p>
                  </a:txBody>
                  <a:tcPr marL="85713" marR="85713" marT="42856" marB="42856"/>
                </a:tc>
              </a:tr>
              <a:tr h="214111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13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14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03978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Cereal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Macaroni &amp; Cheese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Garlic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Black Eyes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Pears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Bread Sticks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w/ Cheese</a:t>
                      </a:r>
                      <a:r>
                        <a:rPr lang="en-US" sz="900" kern="1200" baseline="0" dirty="0" smtClean="0">
                          <a:effectLst/>
                        </a:rPr>
                        <a:t> Dip</a:t>
                      </a:r>
                      <a:endParaRPr lang="en-US" sz="900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Sausage Biscuit</a:t>
                      </a:r>
                      <a:endParaRPr lang="en-US" sz="11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Nuggets 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 &amp; 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rgbClr val="262626"/>
                          </a:solidFill>
                          <a:effectLst/>
                          <a:latin typeface="+mn-lt"/>
                          <a:ea typeface="MS Gothic"/>
                          <a:cs typeface="Times New Roman"/>
                        </a:rPr>
                        <a:t>Juice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Whole Wheat Toast </a:t>
                      </a:r>
                    </a:p>
                    <a:p>
                      <a:pPr algn="ctr"/>
                      <a:r>
                        <a:rPr lang="en-US" sz="900" i="1" u="none" kern="1200" dirty="0" smtClean="0">
                          <a:effectLst/>
                        </a:rPr>
                        <a:t>Butter</a:t>
                      </a:r>
                      <a:r>
                        <a:rPr lang="en-US" sz="900" i="1" u="sng" kern="1200" dirty="0" smtClean="0">
                          <a:effectLst/>
                        </a:rPr>
                        <a:t> </a:t>
                      </a:r>
                      <a:r>
                        <a:rPr lang="en-US" sz="900" i="1" u="none" kern="1200" dirty="0" smtClean="0">
                          <a:effectLst/>
                        </a:rPr>
                        <a:t>&amp; Jelly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Salisbury Steak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Bread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Mashed Potato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Peas and Carrots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Mandarin Oranges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Milk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Fresh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English Muffin </a:t>
                      </a:r>
                      <a:r>
                        <a:rPr lang="en-US" sz="900" i="1" u="none" dirty="0" smtClean="0">
                          <a:effectLst/>
                        </a:rPr>
                        <a:t>Butter &amp; Jelly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Scrambled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BBQ Chicken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Red</a:t>
                      </a:r>
                      <a:r>
                        <a:rPr lang="en-US" sz="900" kern="1200" baseline="0" dirty="0" smtClean="0">
                          <a:effectLst/>
                        </a:rPr>
                        <a:t> Beans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Plantains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Yogurt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Waffles</a:t>
                      </a:r>
                      <a:r>
                        <a:rPr lang="en-US" sz="900" baseline="0" dirty="0" smtClean="0">
                          <a:effectLst/>
                        </a:rPr>
                        <a:t> w/</a:t>
                      </a:r>
                      <a:r>
                        <a:rPr lang="en-US" sz="900" i="1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Cuban Sandwich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(pork,</a:t>
                      </a:r>
                      <a:r>
                        <a:rPr lang="en-US" sz="900" baseline="0" dirty="0" smtClean="0">
                          <a:effectLst/>
                        </a:rPr>
                        <a:t> Swiss cheese, pickles) </a:t>
                      </a:r>
                      <a:r>
                        <a:rPr lang="en-US" sz="900" i="1" u="none" dirty="0" smtClean="0">
                          <a:effectLst/>
                        </a:rPr>
                        <a:t>Mayo &amp; Mustard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Baked Sweet Potato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Tossed Salad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Apple Slices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Oatmeal Cookie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kern="1200" dirty="0" smtClean="0">
                          <a:effectLst/>
                        </a:rPr>
                        <a:t>Milk</a:t>
                      </a:r>
                      <a:endParaRPr lang="en-US" sz="900" u="none" kern="1200" dirty="0" smtClean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18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19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20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21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22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177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 Raisin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Bread </a:t>
                      </a:r>
                      <a:r>
                        <a:rPr lang="en-US" sz="900" i="1" u="none" dirty="0" smtClean="0">
                          <a:effectLst/>
                        </a:rPr>
                        <a:t>Butter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Ropa Vieja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Black Bean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Mixed Vegetables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Pineapple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Tortilla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Shredded Cheese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Waffles </a:t>
                      </a:r>
                      <a:r>
                        <a:rPr lang="en-US" sz="900" i="1" kern="1200" dirty="0" smtClean="0">
                          <a:effectLst/>
                        </a:rPr>
                        <a:t>Syrup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</a:t>
                      </a:r>
                      <a:r>
                        <a:rPr lang="en-US" sz="900" kern="1200" baseline="0" dirty="0" smtClean="0">
                          <a:effectLst/>
                        </a:rPr>
                        <a:t> Fajitas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Flour Tortilla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Onions &amp; Peppers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w/Sour Cream &amp; Shredded Cheese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Apple Slices</a:t>
                      </a:r>
                      <a:r>
                        <a:rPr lang="en-US" sz="900" kern="1200" baseline="0" dirty="0" smtClean="0">
                          <a:effectLst/>
                        </a:rPr>
                        <a:t> &amp; </a:t>
                      </a:r>
                      <a:r>
                        <a:rPr lang="en-US" sz="900" kern="1200" dirty="0" smtClean="0">
                          <a:effectLst/>
                        </a:rPr>
                        <a:t>Milk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Animal</a:t>
                      </a:r>
                      <a:r>
                        <a:rPr lang="en-US" sz="900" baseline="0" dirty="0" smtClean="0">
                          <a:effectLst/>
                        </a:rPr>
                        <a:t> </a:t>
                      </a:r>
                      <a:r>
                        <a:rPr lang="en-US" sz="900" dirty="0" smtClean="0">
                          <a:effectLst/>
                        </a:rPr>
                        <a:t>Crackers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Pancakes </a:t>
                      </a:r>
                      <a:r>
                        <a:rPr lang="en-US" sz="900" i="1" u="none" dirty="0" smtClean="0">
                          <a:effectLst/>
                        </a:rPr>
                        <a:t>Syrup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Spaghetti &amp; Meat Sauce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Garlic Bread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Salad &amp; Tomato</a:t>
                      </a:r>
                      <a:endParaRPr lang="en-US" sz="105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Tropical Mixed 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105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Granola Bar (no peanuts)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800" dirty="0" smtClean="0">
                          <a:effectLst/>
                        </a:rPr>
                        <a:t> </a:t>
                      </a:r>
                      <a:endParaRPr lang="en-US" sz="800" dirty="0">
                        <a:solidFill>
                          <a:srgbClr val="262626"/>
                        </a:solidFill>
                        <a:effectLst/>
                        <a:latin typeface="+mn-lt"/>
                        <a:ea typeface="MS Gothic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Breakfast Burrito</a:t>
                      </a:r>
                      <a:endParaRPr lang="en-US" sz="110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Fish Sticks</a:t>
                      </a:r>
                      <a:endParaRPr lang="en-US" sz="1050" baseline="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Brown Rice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Green Peas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Pears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Assorted</a:t>
                      </a:r>
                      <a:r>
                        <a:rPr lang="en-US" sz="900" baseline="0" dirty="0" smtClean="0">
                          <a:effectLst/>
                        </a:rPr>
                        <a:t> Crackers</a:t>
                      </a:r>
                      <a:endParaRPr lang="en-US" sz="700" dirty="0" smtClean="0">
                        <a:effectLst/>
                      </a:endParaRPr>
                    </a:p>
                  </a:txBody>
                  <a:tcPr marL="107142" marR="107142" marT="0" marB="0"/>
                </a:tc>
              </a:tr>
              <a:tr h="217748"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25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26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Corbel"/>
                        <a:ea typeface="メイリオ"/>
                        <a:cs typeface="Times New Roman"/>
                      </a:endParaRPr>
                    </a:p>
                  </a:txBody>
                  <a:tcPr marL="107142" marR="107142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27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28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 smtClean="0"/>
                        <a:t>29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 marL="85713" marR="85713" marT="42856" marB="42856"/>
                </a:tc>
              </a:tr>
              <a:tr h="2177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Wheat Blueberry</a:t>
                      </a:r>
                      <a:r>
                        <a:rPr lang="en-US" sz="900" baseline="0" dirty="0" smtClean="0">
                          <a:effectLst/>
                        </a:rPr>
                        <a:t> Muffin</a:t>
                      </a:r>
                      <a:endParaRPr lang="en-US" sz="900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Chicken Strips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Salad</a:t>
                      </a:r>
                      <a:endParaRPr lang="en-US" sz="900" kern="1200" baseline="0" dirty="0" smtClean="0">
                        <a:effectLst/>
                      </a:endParaRP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Corn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</a:rPr>
                        <a:t>Pineapple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Cookies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Milk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Seasonal Fruit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 Toast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Picadillo (Beef)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Whole Grain Roll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Congri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Green Peas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Seasonal Fruits 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Juice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Fish Crackers </a:t>
                      </a:r>
                      <a:endParaRPr lang="en-US" sz="900" kern="12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Juice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Fruits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English Muffin Cream Cheese &amp; Jelly</a:t>
                      </a:r>
                      <a:endParaRPr lang="en-US" sz="900" i="1" u="none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Baked Chicken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Brown Rice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Broccoli</a:t>
                      </a:r>
                    </a:p>
                    <a:p>
                      <a:pPr algn="ctr"/>
                      <a:r>
                        <a:rPr lang="en-US" sz="900" kern="1200" baseline="0" dirty="0" smtClean="0">
                          <a:effectLst/>
                        </a:rPr>
                        <a:t>Applesauce </a:t>
                      </a:r>
                      <a:r>
                        <a:rPr lang="en-US" sz="900" baseline="0" dirty="0" smtClean="0">
                          <a:effectLst/>
                        </a:rPr>
                        <a:t>&amp; </a:t>
                      </a: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Animal Crackers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Fruits</a:t>
                      </a:r>
                      <a:endParaRPr lang="en-US" sz="900" dirty="0" smtClean="0">
                        <a:effectLst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BREAKFAST:</a:t>
                      </a:r>
                      <a:endParaRPr lang="en-US" sz="900" kern="12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Boiled Eggs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Whole Grain</a:t>
                      </a:r>
                      <a:r>
                        <a:rPr lang="en-US" sz="900" baseline="0" dirty="0" smtClean="0">
                          <a:effectLst/>
                        </a:rPr>
                        <a:t> Toast </a:t>
                      </a:r>
                      <a:r>
                        <a:rPr lang="en-US" sz="900" i="1" baseline="0" dirty="0" smtClean="0">
                          <a:effectLst/>
                        </a:rPr>
                        <a:t>Jelly</a:t>
                      </a:r>
                      <a:endParaRPr lang="en-US" sz="900" i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 smtClean="0">
                          <a:effectLst/>
                        </a:rPr>
                        <a:t>LUNCH: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Cheeseburger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Lettuce and Tomato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Sweet Potato Fries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Carrots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Green Beans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Fruit Salad</a:t>
                      </a:r>
                      <a:r>
                        <a:rPr lang="en-US" sz="900" baseline="0" dirty="0" smtClean="0">
                          <a:effectLst/>
                        </a:rPr>
                        <a:t> &amp; </a:t>
                      </a:r>
                      <a:r>
                        <a:rPr lang="en-US" sz="9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u="sng" kern="1200" dirty="0" smtClean="0">
                          <a:effectLst/>
                        </a:rPr>
                        <a:t>SNACK: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Milk</a:t>
                      </a:r>
                    </a:p>
                    <a:p>
                      <a:pPr algn="ctr"/>
                      <a:r>
                        <a:rPr lang="en-US" sz="900" kern="1200" dirty="0" smtClean="0">
                          <a:effectLst/>
                        </a:rPr>
                        <a:t>Assorted Whole Grain Crackers</a:t>
                      </a:r>
                      <a:r>
                        <a:rPr lang="en-US" sz="900" dirty="0" smtClean="0">
                          <a:effectLst/>
                        </a:rPr>
                        <a:t> </a:t>
                      </a:r>
                      <a:endParaRPr lang="en-US" sz="900" dirty="0">
                        <a:solidFill>
                          <a:srgbClr val="FFFFFF"/>
                        </a:solidFill>
                        <a:effectLst/>
                        <a:latin typeface="+mj-lt"/>
                        <a:ea typeface="MS Gothic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pic>
        <p:nvPicPr>
          <p:cNvPr id="8" name="Picture 7" descr="201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-1860665" y="-220284"/>
            <a:ext cx="3721330" cy="26314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6200000">
            <a:off x="-1260905" y="4497268"/>
            <a:ext cx="3667054" cy="58477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Happy New Year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275149" y="411651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January</a:t>
            </a:r>
            <a:endParaRPr lang="en-US" sz="2000" spc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10" descr="https://encrypted-tbn2.gstatic.com/images?q=tbn:ANd9GcQs82PKt_yciS8XQIFbwTI8eqyTMtyDbZaTgDKfqzRzqWwcgODqv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467" y="3325367"/>
            <a:ext cx="819785" cy="72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s://encrypted-tbn2.gstatic.com/images?q=tbn:ANd9GcQs82PKt_yciS8XQIFbwTI8eqyTMtyDbZaTgDKfqzRzqWwcgODqv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81467" y="5626925"/>
            <a:ext cx="81978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5968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586</Words>
  <Application>Microsoft Office PowerPoint</Application>
  <PresentationFormat>On-screen Show (4:3)</PresentationFormat>
  <Paragraphs>302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casanueva</dc:creator>
  <cp:lastModifiedBy>Teacher</cp:lastModifiedBy>
  <cp:revision>56</cp:revision>
  <cp:lastPrinted>2015-11-11T20:58:52Z</cp:lastPrinted>
  <dcterms:created xsi:type="dcterms:W3CDTF">2015-11-04T13:48:37Z</dcterms:created>
  <dcterms:modified xsi:type="dcterms:W3CDTF">2015-11-18T13:40:33Z</dcterms:modified>
</cp:coreProperties>
</file>